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41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462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60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498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6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24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98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2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048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24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464BD-244E-49CD-B4EA-ACB018B71D00}" type="datetimeFigureOut">
              <a:rPr lang="ru-RU" smtClean="0"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1FDEB-9FE7-4CE4-B6BB-6E03389CF7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89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004048" cy="1470025"/>
          </a:xfrm>
        </p:spPr>
        <p:txBody>
          <a:bodyPr>
            <a:noAutofit/>
          </a:bodyPr>
          <a:lstStyle/>
          <a:p>
            <a:r>
              <a:rPr lang="ru-RU" sz="3200" b="1" dirty="0"/>
              <a:t>ВСТРЕЧА главы  </a:t>
            </a:r>
            <a:r>
              <a:rPr lang="ru-RU" sz="3200" b="1" dirty="0" err="1"/>
              <a:t>Бугульминского</a:t>
            </a:r>
            <a:r>
              <a:rPr lang="ru-RU" sz="3200" b="1" dirty="0"/>
              <a:t> муниципального района с лидерами и активистами детского движения.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4596" y="2708920"/>
            <a:ext cx="5110652" cy="576064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dirty="0" smtClean="0"/>
              <a:t>Юнармейцы </a:t>
            </a:r>
            <a:r>
              <a:rPr lang="ru-RU" dirty="0"/>
              <a:t>нашей школы достойно представились </a:t>
            </a:r>
            <a:r>
              <a:rPr lang="ru-RU" dirty="0" smtClean="0"/>
              <a:t>              и </a:t>
            </a:r>
            <a:r>
              <a:rPr lang="ru-RU" dirty="0"/>
              <a:t>задали вопросы </a:t>
            </a:r>
            <a:r>
              <a:rPr lang="ru-RU" dirty="0" err="1" smtClean="0"/>
              <a:t>Ленару</a:t>
            </a:r>
            <a:r>
              <a:rPr lang="ru-RU" dirty="0" smtClean="0"/>
              <a:t> </a:t>
            </a:r>
            <a:r>
              <a:rPr lang="ru-RU" dirty="0"/>
              <a:t>Закирову.</a:t>
            </a:r>
          </a:p>
          <a:p>
            <a:endParaRPr lang="ru-RU" dirty="0"/>
          </a:p>
        </p:txBody>
      </p:sp>
      <p:pic>
        <p:nvPicPr>
          <p:cNvPr id="1026" name="Picture 2" descr="D:\Desktop\Встреча с мером\IMG_925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66"/>
          <a:stretch/>
        </p:blipFill>
        <p:spPr bwMode="auto">
          <a:xfrm>
            <a:off x="0" y="3415959"/>
            <a:ext cx="6348027" cy="34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Встреча с мером\IMG_92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0"/>
          <a:stretch/>
        </p:blipFill>
        <p:spPr bwMode="auto">
          <a:xfrm>
            <a:off x="5076056" y="-17832"/>
            <a:ext cx="4077743" cy="309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Встреча с мером\t0J5pZN0_h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415959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513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ВСТРЕЧА главы  Бугульминского муниципального района с лидерами и активистами детского движения.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 главы  Бугульминского муниципального района с лидерами и активистами детского движения.</dc:title>
  <dc:creator>Admin</dc:creator>
  <cp:lastModifiedBy>Admin</cp:lastModifiedBy>
  <cp:revision>1</cp:revision>
  <dcterms:created xsi:type="dcterms:W3CDTF">2017-06-02T07:33:48Z</dcterms:created>
  <dcterms:modified xsi:type="dcterms:W3CDTF">2017-06-02T07:33:59Z</dcterms:modified>
</cp:coreProperties>
</file>